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grafia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 com 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PT"/>
              <a:t>Clique para editar os estilos do texto de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PT"/>
              <a:t>Clique para editar os estilos do texto de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3350">
              <a:srgbClr val="176FA0"/>
            </a:gs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DD25ABBA-6750-4CD1-A160-CF8003AB55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2045" y="4348410"/>
            <a:ext cx="1726991" cy="2033425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7DA4049B-0839-4BB4-A461-73430385C2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092" y="5962566"/>
            <a:ext cx="2210694" cy="41926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02FA69EC-70E0-43A1-882D-40437CB4E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663193"/>
            <a:ext cx="12192000" cy="2466276"/>
          </a:xfrm>
          <a:solidFill>
            <a:srgbClr val="D9D9D9">
              <a:alpha val="69804"/>
            </a:srgbClr>
          </a:solidFill>
        </p:spPr>
        <p:txBody>
          <a:bodyPr anchor="ctr">
            <a:normAutofit/>
          </a:bodyPr>
          <a:lstStyle/>
          <a:p>
            <a:pPr algn="ctr"/>
            <a:r>
              <a:rPr lang="pt-PT" sz="3200" cap="none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3ds" panose="02000503020000020004" pitchFamily="2" charset="0"/>
              </a:rPr>
              <a:t>TRUQUES E DICAS</a:t>
            </a:r>
            <a:r>
              <a:rPr lang="pt-PT" sz="3200" b="1" cap="none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3ds" panose="02000503020000020004" pitchFamily="2" charset="0"/>
              </a:rPr>
              <a:t> 3D</a:t>
            </a:r>
            <a:r>
              <a:rPr lang="pt-PT" sz="3200" cap="none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3ds" panose="02000503020000020004" pitchFamily="2" charset="0"/>
              </a:rPr>
              <a:t>EXPERIENCE</a:t>
            </a:r>
            <a:r>
              <a:rPr lang="pt-PT" sz="3200" i="0" cap="none" baseline="300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3ds" panose="02000503020000020004" pitchFamily="2" charset="0"/>
              </a:rPr>
              <a:t>®</a:t>
            </a:r>
            <a:br>
              <a:rPr lang="pt-PT" sz="3200" cap="none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3ds" panose="02000503020000020004" pitchFamily="2" charset="0"/>
              </a:rPr>
            </a:br>
            <a:r>
              <a:rPr lang="pt-PT" sz="8000" cap="none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3ds" panose="02000503020000020004" pitchFamily="2" charset="0"/>
              </a:rPr>
              <a:t>Fazer </a:t>
            </a:r>
            <a:r>
              <a:rPr lang="pt-PT" sz="8000" cap="none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3ds" panose="02000503020000020004" pitchFamily="2" charset="0"/>
              </a:rPr>
              <a:t>rollback</a:t>
            </a:r>
            <a:r>
              <a:rPr lang="pt-PT" sz="8000" cap="none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3ds" panose="02000503020000020004" pitchFamily="2" charset="0"/>
              </a:rPr>
              <a:t> a um </a:t>
            </a:r>
            <a:r>
              <a:rPr lang="pt-PT" sz="8000" cap="none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3ds" panose="02000503020000020004" pitchFamily="2" charset="0"/>
              </a:rPr>
              <a:t>Hotfix</a:t>
            </a:r>
            <a:endParaRPr lang="pt-PT" sz="9600" cap="none" baseline="300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3ds" panose="0200050302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114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et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946</TotalTime>
  <Words>11</Words>
  <Application>Microsoft Office PowerPoint</Application>
  <PresentationFormat>Ecrã Panorâmico</PresentationFormat>
  <Paragraphs>1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3ds</vt:lpstr>
      <vt:lpstr>Century Gothic</vt:lpstr>
      <vt:lpstr>Wingdings 3</vt:lpstr>
      <vt:lpstr>Setor</vt:lpstr>
      <vt:lpstr>TRUQUES E DICAS 3DEXPERIENCE® Fazer rollback a um Hotfix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Truques e dicas 3dexperience®</dc:title>
  <dc:creator>Fabio Santos</dc:creator>
  <cp:lastModifiedBy>Pedro Delgado</cp:lastModifiedBy>
  <cp:revision>20</cp:revision>
  <dcterms:created xsi:type="dcterms:W3CDTF">2021-03-26T09:57:52Z</dcterms:created>
  <dcterms:modified xsi:type="dcterms:W3CDTF">2023-05-23T13:30:22Z</dcterms:modified>
</cp:coreProperties>
</file>